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68C06D-6A6C-445F-8A49-8814632454A8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F3D585-D0AE-4316-8AA3-D887F677F25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Practice Test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Consumer Math</a:t>
            </a:r>
          </a:p>
          <a:p>
            <a:r>
              <a:rPr lang="en-US" dirty="0" smtClean="0"/>
              <a:t>Mastery Test 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990600"/>
            <a:ext cx="85344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00200" y="2590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465¢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590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72¢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2590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12¢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5410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$0.53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5410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$1.95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5410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$0.03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71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7.  How much is one package of corn?</a:t>
            </a:r>
          </a:p>
          <a:p>
            <a:pPr>
              <a:buNone/>
            </a:pPr>
            <a:r>
              <a:rPr lang="en-US" sz="2000" dirty="0" smtClean="0"/>
              <a:t>     $1.89 ÷ 2 = 0.945, round, </a:t>
            </a:r>
            <a:r>
              <a:rPr lang="en-US" sz="2000" dirty="0" smtClean="0">
                <a:solidFill>
                  <a:srgbClr val="FF0000"/>
                </a:solidFill>
              </a:rPr>
              <a:t>$0.95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8. Mrs. Valle buys 10 pounds of potatoes, two apple pies, and one can of peaches. How much is her total bill?</a:t>
            </a:r>
          </a:p>
          <a:p>
            <a:pPr>
              <a:buNone/>
            </a:pPr>
            <a:r>
              <a:rPr lang="en-US" sz="2000" dirty="0" smtClean="0"/>
              <a:t>	$2.79 +  $3.85 + $3.85 + $1.00 = </a:t>
            </a:r>
            <a:r>
              <a:rPr lang="en-US" sz="2000" dirty="0" smtClean="0">
                <a:solidFill>
                  <a:srgbClr val="FF0000"/>
                </a:solidFill>
              </a:rPr>
              <a:t>$11.49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9. If Mrs. Valle gives the salesclerk $20, how much is her change?</a:t>
            </a:r>
          </a:p>
          <a:p>
            <a:pPr>
              <a:buNone/>
            </a:pPr>
            <a:r>
              <a:rPr lang="en-US" sz="2000" dirty="0" smtClean="0"/>
              <a:t>	$20.00 - $11.49 = </a:t>
            </a:r>
            <a:r>
              <a:rPr lang="en-US" sz="2000" dirty="0" smtClean="0">
                <a:solidFill>
                  <a:srgbClr val="FF0000"/>
                </a:solidFill>
              </a:rPr>
              <a:t>$8.51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38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1"/>
            <a:ext cx="8686800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" y="4114800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 Find the unit price of Smith’s Popcorn. How much does it cost per ounce?</a:t>
            </a:r>
          </a:p>
          <a:p>
            <a:r>
              <a:rPr lang="en-US" dirty="0"/>
              <a:t> </a:t>
            </a:r>
            <a:r>
              <a:rPr lang="en-US" dirty="0" smtClean="0"/>
              <a:t>     $1.28 ÷  15 = 0.0853333, round, </a:t>
            </a:r>
            <a:r>
              <a:rPr lang="en-US" dirty="0" smtClean="0">
                <a:solidFill>
                  <a:srgbClr val="FF0000"/>
                </a:solidFill>
              </a:rPr>
              <a:t>9¢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11. Find the unit price of Topper Popcorn. How much does it cost per ounce?</a:t>
            </a:r>
          </a:p>
          <a:p>
            <a:r>
              <a:rPr lang="en-US" dirty="0" smtClean="0"/>
              <a:t>     $1.42 ÷ 32 = 0.044375, round, </a:t>
            </a:r>
            <a:r>
              <a:rPr lang="en-US" dirty="0" smtClean="0">
                <a:solidFill>
                  <a:srgbClr val="FF0000"/>
                </a:solidFill>
              </a:rPr>
              <a:t>4¢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12. Oscar uses a 20¢ off coupon when he buys Super Window Cleaner. How much does this window cleaner cost per ounce?</a:t>
            </a:r>
          </a:p>
          <a:p>
            <a:r>
              <a:rPr lang="en-US" dirty="0"/>
              <a:t> </a:t>
            </a:r>
            <a:r>
              <a:rPr lang="en-US" dirty="0" smtClean="0"/>
              <a:t>     $1.80 - $0.20 = $1.60, $1.60 ÷ 17 = 0.0941176, round, </a:t>
            </a:r>
            <a:r>
              <a:rPr lang="en-US" dirty="0" smtClean="0">
                <a:solidFill>
                  <a:srgbClr val="FF0000"/>
                </a:solidFill>
              </a:rPr>
              <a:t>9¢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13. Tanya and </a:t>
            </a:r>
            <a:r>
              <a:rPr lang="en-US" sz="4000" dirty="0" err="1" smtClean="0"/>
              <a:t>Nerissa</a:t>
            </a:r>
            <a:r>
              <a:rPr lang="en-US" sz="4000" dirty="0" smtClean="0"/>
              <a:t> eat dinner at a restaurant. The bill totals $23.41. They want to leave a </a:t>
            </a:r>
            <a:r>
              <a:rPr lang="en-US" sz="4000" dirty="0" smtClean="0"/>
              <a:t>15% </a:t>
            </a:r>
            <a:r>
              <a:rPr lang="en-US" sz="4000" dirty="0" smtClean="0"/>
              <a:t>tip. How much should each person pay?</a:t>
            </a:r>
          </a:p>
          <a:p>
            <a:r>
              <a:rPr lang="en-US" sz="4000" dirty="0" smtClean="0"/>
              <a:t>$23.41 x .15 = $3.5115</a:t>
            </a:r>
          </a:p>
          <a:p>
            <a:r>
              <a:rPr lang="en-US" sz="4000" dirty="0" smtClean="0"/>
              <a:t>Round to $3.51</a:t>
            </a:r>
          </a:p>
          <a:p>
            <a:r>
              <a:rPr lang="en-US" sz="4000" dirty="0" smtClean="0"/>
              <a:t>$23.41 + $3.51 = $26.92</a:t>
            </a:r>
          </a:p>
          <a:p>
            <a:r>
              <a:rPr lang="en-US" sz="4000" dirty="0" smtClean="0"/>
              <a:t>$26.92 ÷ 2 = </a:t>
            </a:r>
            <a:r>
              <a:rPr lang="en-US" sz="4000" dirty="0" smtClean="0">
                <a:solidFill>
                  <a:srgbClr val="FF0000"/>
                </a:solidFill>
              </a:rPr>
              <a:t>$13.46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2296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315200" y="2819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D; 3¢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4191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A; 7¢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</a:t>
            </a:r>
            <a:endParaRPr lang="en-US" dirty="0"/>
          </a:p>
        </p:txBody>
      </p:sp>
      <p:pic>
        <p:nvPicPr>
          <p:cNvPr id="4" name="Content Placeholder 3" descr="Screen Shot 2013-12-10 at 8.24.0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-1315"/>
          <a:stretch/>
        </p:blipFill>
        <p:spPr>
          <a:xfrm>
            <a:off x="1676400" y="685800"/>
            <a:ext cx="2590800" cy="6118614"/>
          </a:xfrm>
        </p:spPr>
      </p:pic>
      <p:sp>
        <p:nvSpPr>
          <p:cNvPr id="5" name="Rectangle 4"/>
          <p:cNvSpPr/>
          <p:nvPr/>
        </p:nvSpPr>
        <p:spPr>
          <a:xfrm>
            <a:off x="4343400" y="1066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" indent="0">
              <a:buNone/>
            </a:pPr>
            <a:r>
              <a:rPr lang="en-US" dirty="0"/>
              <a:t>If 3 </a:t>
            </a:r>
            <a:r>
              <a:rPr lang="en-US" dirty="0" smtClean="0"/>
              <a:t>people </a:t>
            </a:r>
            <a:r>
              <a:rPr lang="en-US" dirty="0"/>
              <a:t>are splitting the bill, how much should each person pay</a:t>
            </a:r>
            <a:r>
              <a:rPr lang="en-US" dirty="0" smtClean="0"/>
              <a:t>?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21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269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Chapter 2 Practice Test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16.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Practice Test</dc:title>
  <dc:creator>Kevin Harleman</dc:creator>
  <cp:lastModifiedBy>Molly Urquhart</cp:lastModifiedBy>
  <cp:revision>17</cp:revision>
  <dcterms:created xsi:type="dcterms:W3CDTF">2011-10-04T15:44:45Z</dcterms:created>
  <dcterms:modified xsi:type="dcterms:W3CDTF">2013-12-11T01:27:09Z</dcterms:modified>
</cp:coreProperties>
</file>