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58" r:id="rId6"/>
    <p:sldId id="259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1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8CE4-BA55-4188-B3C2-5A7279DD4FC0}" type="datetimeFigureOut">
              <a:rPr lang="en-US" smtClean="0"/>
              <a:t>1/4/14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6EF2590-0CA3-4B21-A8A7-EA9BF4FD9E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8CE4-BA55-4188-B3C2-5A7279DD4FC0}" type="datetimeFigureOut">
              <a:rPr lang="en-US" smtClean="0"/>
              <a:t>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2590-0CA3-4B21-A8A7-EA9BF4FD9E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8CE4-BA55-4188-B3C2-5A7279DD4FC0}" type="datetimeFigureOut">
              <a:rPr lang="en-US" smtClean="0"/>
              <a:t>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2590-0CA3-4B21-A8A7-EA9BF4FD9E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8CE4-BA55-4188-B3C2-5A7279DD4FC0}" type="datetimeFigureOut">
              <a:rPr lang="en-US" smtClean="0"/>
              <a:t>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2590-0CA3-4B21-A8A7-EA9BF4FD9E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8CE4-BA55-4188-B3C2-5A7279DD4FC0}" type="datetimeFigureOut">
              <a:rPr lang="en-US" smtClean="0"/>
              <a:t>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EF2590-0CA3-4B21-A8A7-EA9BF4FD9E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8CE4-BA55-4188-B3C2-5A7279DD4FC0}" type="datetimeFigureOut">
              <a:rPr lang="en-US" smtClean="0"/>
              <a:t>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2590-0CA3-4B21-A8A7-EA9BF4FD9E0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8CE4-BA55-4188-B3C2-5A7279DD4FC0}" type="datetimeFigureOut">
              <a:rPr lang="en-US" smtClean="0"/>
              <a:t>1/4/14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2590-0CA3-4B21-A8A7-EA9BF4FD9E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8CE4-BA55-4188-B3C2-5A7279DD4FC0}" type="datetimeFigureOut">
              <a:rPr lang="en-US" smtClean="0"/>
              <a:t>1/4/14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2590-0CA3-4B21-A8A7-EA9BF4FD9E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8CE4-BA55-4188-B3C2-5A7279DD4FC0}" type="datetimeFigureOut">
              <a:rPr lang="en-US" smtClean="0"/>
              <a:t>1/4/14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2590-0CA3-4B21-A8A7-EA9BF4FD9E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8CE4-BA55-4188-B3C2-5A7279DD4FC0}" type="datetimeFigureOut">
              <a:rPr lang="en-US" smtClean="0"/>
              <a:t>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2590-0CA3-4B21-A8A7-EA9BF4FD9E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8CE4-BA55-4188-B3C2-5A7279DD4FC0}" type="datetimeFigureOut">
              <a:rPr lang="en-US" smtClean="0"/>
              <a:t>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EF2590-0CA3-4B21-A8A7-EA9BF4FD9E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838CE4-BA55-4188-B3C2-5A7279DD4FC0}" type="datetimeFigureOut">
              <a:rPr lang="en-US" smtClean="0"/>
              <a:t>1/4/14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6EF2590-0CA3-4B21-A8A7-EA9BF4FD9E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Consumer Math</a:t>
            </a:r>
          </a:p>
          <a:p>
            <a:r>
              <a:rPr lang="en-US" dirty="0" smtClean="0"/>
              <a:t>p. 66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Lesson 6: The Key to Simplifying Fractions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Content Placeholder 3" descr="Screen Shot 2014-01-04 at 6.24.22 A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72" b="-27872"/>
          <a:stretch>
            <a:fillRect/>
          </a:stretch>
        </p:blipFill>
        <p:spPr>
          <a:xfrm>
            <a:off x="381000" y="762000"/>
            <a:ext cx="8549640" cy="5029200"/>
          </a:xfrm>
        </p:spPr>
      </p:pic>
    </p:spTree>
    <p:extLst>
      <p:ext uri="{BB962C8B-B14F-4D97-AF65-F5344CB8AC3E}">
        <p14:creationId xmlns:p14="http://schemas.microsoft.com/office/powerpoint/2010/main" val="2814235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pic>
        <p:nvPicPr>
          <p:cNvPr id="4" name="Content Placeholder 3" descr="Screen Shot 2014-01-04 at 6.24.28 A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098" b="-34098"/>
          <a:stretch>
            <a:fillRect/>
          </a:stretch>
        </p:blipFill>
        <p:spPr>
          <a:xfrm>
            <a:off x="381000" y="533400"/>
            <a:ext cx="8679180" cy="5105400"/>
          </a:xfrm>
        </p:spPr>
      </p:pic>
    </p:spTree>
    <p:extLst>
      <p:ext uri="{BB962C8B-B14F-4D97-AF65-F5344CB8AC3E}">
        <p14:creationId xmlns:p14="http://schemas.microsoft.com/office/powerpoint/2010/main" val="1294199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Content Placeholder 3" descr="Screen Shot 2014-01-04 at 6.24.37 A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725" b="-24725"/>
          <a:stretch>
            <a:fillRect/>
          </a:stretch>
        </p:blipFill>
        <p:spPr>
          <a:xfrm>
            <a:off x="533400" y="838200"/>
            <a:ext cx="8420100" cy="4953000"/>
          </a:xfrm>
        </p:spPr>
      </p:pic>
    </p:spTree>
    <p:extLst>
      <p:ext uri="{BB962C8B-B14F-4D97-AF65-F5344CB8AC3E}">
        <p14:creationId xmlns:p14="http://schemas.microsoft.com/office/powerpoint/2010/main" val="2814235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pic>
        <p:nvPicPr>
          <p:cNvPr id="4" name="Content Placeholder 3" descr="Screen Shot 2014-01-04 at 6.24.43 A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053" b="-35053"/>
          <a:stretch>
            <a:fillRect/>
          </a:stretch>
        </p:blipFill>
        <p:spPr>
          <a:xfrm>
            <a:off x="457200" y="609600"/>
            <a:ext cx="8549640" cy="5029200"/>
          </a:xfrm>
        </p:spPr>
      </p:pic>
    </p:spTree>
    <p:extLst>
      <p:ext uri="{BB962C8B-B14F-4D97-AF65-F5344CB8AC3E}">
        <p14:creationId xmlns:p14="http://schemas.microsoft.com/office/powerpoint/2010/main" val="1294199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Content Placeholder 3" descr="Screen Shot 2014-01-04 at 6.24.51 A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410" b="-27410"/>
          <a:stretch>
            <a:fillRect/>
          </a:stretch>
        </p:blipFill>
        <p:spPr>
          <a:xfrm>
            <a:off x="457200" y="838200"/>
            <a:ext cx="8161020" cy="4800600"/>
          </a:xfrm>
        </p:spPr>
      </p:pic>
    </p:spTree>
    <p:extLst>
      <p:ext uri="{BB962C8B-B14F-4D97-AF65-F5344CB8AC3E}">
        <p14:creationId xmlns:p14="http://schemas.microsoft.com/office/powerpoint/2010/main" val="4122759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pic>
        <p:nvPicPr>
          <p:cNvPr id="4" name="Content Placeholder 3" descr="Screen Shot 2014-01-04 at 6.24.56 A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229" b="-42229"/>
          <a:stretch>
            <a:fillRect/>
          </a:stretch>
        </p:blipFill>
        <p:spPr>
          <a:xfrm>
            <a:off x="304800" y="457200"/>
            <a:ext cx="8420100" cy="4953000"/>
          </a:xfrm>
        </p:spPr>
      </p:pic>
    </p:spTree>
    <p:extLst>
      <p:ext uri="{BB962C8B-B14F-4D97-AF65-F5344CB8AC3E}">
        <p14:creationId xmlns:p14="http://schemas.microsoft.com/office/powerpoint/2010/main" val="412275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754562"/>
          </a:xfrm>
        </p:spPr>
        <p:txBody>
          <a:bodyPr>
            <a:normAutofit/>
          </a:bodyPr>
          <a:lstStyle/>
          <a:p>
            <a:r>
              <a:rPr lang="en-US" dirty="0" smtClean="0"/>
              <a:t>A fraction is made up of a </a:t>
            </a:r>
            <a:r>
              <a:rPr lang="en-US" b="1" dirty="0" smtClean="0"/>
              <a:t>numerator</a:t>
            </a:r>
            <a:r>
              <a:rPr lang="en-US" dirty="0" smtClean="0"/>
              <a:t> and a </a:t>
            </a:r>
            <a:r>
              <a:rPr lang="en-US" b="1" dirty="0" smtClean="0"/>
              <a:t>denominator</a:t>
            </a:r>
            <a:r>
              <a:rPr lang="en-US" dirty="0" smtClean="0"/>
              <a:t>. To simplify fractions, divide the numerator and the denominator by the </a:t>
            </a:r>
            <a:r>
              <a:rPr lang="en-US" b="1" dirty="0" smtClean="0"/>
              <a:t>greatest common factor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Content Placeholder 3" descr="Screen Shot 2014-01-04 at 6.21.43 A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882" b="-30882"/>
          <a:stretch>
            <a:fillRect/>
          </a:stretch>
        </p:blipFill>
        <p:spPr>
          <a:xfrm>
            <a:off x="381000" y="838200"/>
            <a:ext cx="8420100" cy="4953000"/>
          </a:xfrm>
        </p:spPr>
      </p:pic>
    </p:spTree>
    <p:extLst>
      <p:ext uri="{BB962C8B-B14F-4D97-AF65-F5344CB8AC3E}">
        <p14:creationId xmlns:p14="http://schemas.microsoft.com/office/powerpoint/2010/main" val="4292214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pic>
        <p:nvPicPr>
          <p:cNvPr id="4" name="Content Placeholder 3" descr="Screen Shot 2014-01-04 at 6.21.50 A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107" b="-18107"/>
          <a:stretch>
            <a:fillRect/>
          </a:stretch>
        </p:blipFill>
        <p:spPr>
          <a:xfrm>
            <a:off x="381000" y="838200"/>
            <a:ext cx="8679180" cy="5105400"/>
          </a:xfrm>
        </p:spPr>
      </p:pic>
    </p:spTree>
    <p:extLst>
      <p:ext uri="{BB962C8B-B14F-4D97-AF65-F5344CB8AC3E}">
        <p14:creationId xmlns:p14="http://schemas.microsoft.com/office/powerpoint/2010/main" val="2262468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7: The Key to Common Denominators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Consumer Math </a:t>
            </a:r>
          </a:p>
          <a:p>
            <a:r>
              <a:rPr lang="en-US" dirty="0" smtClean="0"/>
              <a:t>p. 67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417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124200"/>
            <a:ext cx="84582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3400" y="1143000"/>
            <a:ext cx="8153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number being multiplied is called a </a:t>
            </a:r>
            <a:r>
              <a:rPr lang="en-US" sz="3200" b="1" dirty="0" smtClean="0"/>
              <a:t>factor</a:t>
            </a:r>
            <a:r>
              <a:rPr lang="en-US" sz="3200" dirty="0" smtClean="0"/>
              <a:t>. To change the denominator of a fraction, multiply the numerator and the denominator by the same factor.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7199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pic>
        <p:nvPicPr>
          <p:cNvPr id="4" name="Content Placeholder 3" descr="Screen Shot 2014-01-04 at 6.24.01 A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9261" b="-39261"/>
          <a:stretch>
            <a:fillRect/>
          </a:stretch>
        </p:blipFill>
        <p:spPr>
          <a:xfrm>
            <a:off x="304800" y="609600"/>
            <a:ext cx="8679180" cy="5105400"/>
          </a:xfrm>
        </p:spPr>
      </p:pic>
    </p:spTree>
    <p:extLst>
      <p:ext uri="{BB962C8B-B14F-4D97-AF65-F5344CB8AC3E}">
        <p14:creationId xmlns:p14="http://schemas.microsoft.com/office/powerpoint/2010/main" val="1209557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Content Placeholder 3" descr="Screen Shot 2014-01-04 at 6.24.07 A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608" b="-32608"/>
          <a:stretch>
            <a:fillRect/>
          </a:stretch>
        </p:blipFill>
        <p:spPr>
          <a:xfrm>
            <a:off x="228600" y="533400"/>
            <a:ext cx="8420100" cy="4953000"/>
          </a:xfrm>
        </p:spPr>
      </p:pic>
    </p:spTree>
    <p:extLst>
      <p:ext uri="{BB962C8B-B14F-4D97-AF65-F5344CB8AC3E}">
        <p14:creationId xmlns:p14="http://schemas.microsoft.com/office/powerpoint/2010/main" val="2814235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pic>
        <p:nvPicPr>
          <p:cNvPr id="4" name="Content Placeholder 3" descr="Screen Shot 2014-01-04 at 6.24.14 A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225" b="-9225"/>
          <a:stretch>
            <a:fillRect/>
          </a:stretch>
        </p:blipFill>
        <p:spPr>
          <a:xfrm>
            <a:off x="381000" y="990600"/>
            <a:ext cx="8549640" cy="5029200"/>
          </a:xfrm>
        </p:spPr>
      </p:pic>
    </p:spTree>
    <p:extLst>
      <p:ext uri="{BB962C8B-B14F-4D97-AF65-F5344CB8AC3E}">
        <p14:creationId xmlns:p14="http://schemas.microsoft.com/office/powerpoint/2010/main" val="1294199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76</TotalTime>
  <Words>93</Words>
  <Application>Microsoft Macintosh PowerPoint</Application>
  <PresentationFormat>On-screen Show (4:3)</PresentationFormat>
  <Paragraphs>19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Lesson 6: The Key to Simplifying Fractions</vt:lpstr>
      <vt:lpstr>A fraction is made up of a numerator and a denominator. To simplify fractions, divide the numerator and the denominator by the greatest common factor. </vt:lpstr>
      <vt:lpstr>Example</vt:lpstr>
      <vt:lpstr>Worksheet</vt:lpstr>
      <vt:lpstr>Lesson 7: The Key to Common Denominators</vt:lpstr>
      <vt:lpstr>PowerPoint Presentation</vt:lpstr>
      <vt:lpstr>Worksheet</vt:lpstr>
      <vt:lpstr>Example</vt:lpstr>
      <vt:lpstr>Worksheet</vt:lpstr>
      <vt:lpstr>Example</vt:lpstr>
      <vt:lpstr>Worksheet</vt:lpstr>
      <vt:lpstr>Example</vt:lpstr>
      <vt:lpstr>Worksheet</vt:lpstr>
      <vt:lpstr>Example</vt:lpstr>
      <vt:lpstr>Worksheet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6: The Key to Simplifying Fractions</dc:title>
  <dc:creator>Kevin Harleman</dc:creator>
  <cp:lastModifiedBy>Molly Urquhart</cp:lastModifiedBy>
  <cp:revision>8</cp:revision>
  <dcterms:created xsi:type="dcterms:W3CDTF">2011-10-10T14:04:51Z</dcterms:created>
  <dcterms:modified xsi:type="dcterms:W3CDTF">2014-01-04T11:29:51Z</dcterms:modified>
</cp:coreProperties>
</file>