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44E517-821C-4AC0-9AEC-195B5F09AF88}" type="datetimeFigureOut">
              <a:rPr lang="en-US" smtClean="0"/>
              <a:t>2/27/14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1118DC6-069F-4187-9A86-A1D84A0D69C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2: Buying a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Math</a:t>
            </a:r>
          </a:p>
          <a:p>
            <a:r>
              <a:rPr lang="en-US" dirty="0" smtClean="0"/>
              <a:t>p. 84-85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 payment – part of the price paid at the time of purchase</a:t>
            </a:r>
          </a:p>
          <a:p>
            <a:r>
              <a:rPr lang="en-US" dirty="0" smtClean="0"/>
              <a:t>Financed – borrowed</a:t>
            </a:r>
          </a:p>
          <a:p>
            <a:r>
              <a:rPr lang="en-US" dirty="0" smtClean="0"/>
              <a:t>Mortgage – a property loan</a:t>
            </a:r>
          </a:p>
          <a:p>
            <a:r>
              <a:rPr lang="en-US" dirty="0" smtClean="0"/>
              <a:t>Principal – the amount of money loaned to a creditor</a:t>
            </a:r>
          </a:p>
          <a:p>
            <a:r>
              <a:rPr lang="en-US" dirty="0" smtClean="0"/>
              <a:t>Interest – a payment charged to the borrower for the use of money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Buying a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people want to buy a home. Homes cost so much money that most people cannot pay the full price at the time of purchase. They borrow money from a bank or another financial institution.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Buying a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Lenders require a certain percentage of the price of the house to be paid in cash at the time of purchase. That amount is called a </a:t>
            </a:r>
            <a:r>
              <a:rPr lang="en-US" b="1" dirty="0" smtClean="0"/>
              <a:t>down payment</a:t>
            </a:r>
            <a:r>
              <a:rPr lang="en-US" dirty="0" smtClean="0"/>
              <a:t>. The remainder of the cost of the house is borrowed, or </a:t>
            </a:r>
            <a:r>
              <a:rPr lang="en-US" b="1" dirty="0" smtClean="0"/>
              <a:t>financed</a:t>
            </a:r>
            <a:r>
              <a:rPr lang="en-US" dirty="0" smtClean="0"/>
              <a:t>. This financed loan on property is called a </a:t>
            </a:r>
            <a:r>
              <a:rPr lang="en-US" b="1" dirty="0" smtClean="0"/>
              <a:t>mortgage</a:t>
            </a:r>
            <a:r>
              <a:rPr lang="en-US" dirty="0" smtClean="0"/>
              <a:t>. The amount of money borrowed is called </a:t>
            </a:r>
            <a:r>
              <a:rPr lang="en-US" b="1" dirty="0" smtClean="0"/>
              <a:t>principal</a:t>
            </a:r>
            <a:r>
              <a:rPr lang="en-US" dirty="0" smtClean="0"/>
              <a:t>. The owner repays the principal plus interest in monthly payments. The </a:t>
            </a:r>
            <a:r>
              <a:rPr lang="en-US" b="1" dirty="0" smtClean="0"/>
              <a:t>interest</a:t>
            </a:r>
            <a:r>
              <a:rPr lang="en-US" dirty="0" smtClean="0"/>
              <a:t> is a fee charged for borrowing money.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Banker’s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The banker’s rule says that you may borrow up to 2.5 times your annual income to buy a home.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533400"/>
            <a:ext cx="8077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2-27 at 4.55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337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92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208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Lesson 2: Buying a home</vt:lpstr>
      <vt:lpstr>Definitions</vt:lpstr>
      <vt:lpstr>Buying a Home</vt:lpstr>
      <vt:lpstr>Buying a Home</vt:lpstr>
      <vt:lpstr>Banker’s Rule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Buying a home</dc:title>
  <dc:creator>Kevin Harleman</dc:creator>
  <cp:lastModifiedBy>Molly Urquhart</cp:lastModifiedBy>
  <cp:revision>3</cp:revision>
  <dcterms:created xsi:type="dcterms:W3CDTF">2011-10-19T18:26:18Z</dcterms:created>
  <dcterms:modified xsi:type="dcterms:W3CDTF">2014-02-27T21:56:12Z</dcterms:modified>
</cp:coreProperties>
</file>