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6" d="100"/>
          <a:sy n="2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0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9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7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5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96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2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8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5DE4-32B5-344E-BDCC-752E01C3E5CC}" type="datetimeFigureOut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0E5F-EAAE-724D-B136-8F058B57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5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Applications of Geometric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5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208" r="33322"/>
          <a:stretch/>
        </p:blipFill>
        <p:spPr>
          <a:xfrm>
            <a:off x="3711316" y="3066987"/>
            <a:ext cx="3369486" cy="35467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368" y="586260"/>
            <a:ext cx="8536631" cy="54910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company is offering a job with a salary of $30,000 for the first year and a 5% raise each year after that. If that 5% raise continues every year, find the amount of money you would earn in a 40-year career.</a:t>
            </a:r>
          </a:p>
        </p:txBody>
      </p:sp>
    </p:spTree>
    <p:extLst>
      <p:ext uri="{BB962C8B-B14F-4D97-AF65-F5344CB8AC3E}">
        <p14:creationId xmlns:p14="http://schemas.microsoft.com/office/powerpoint/2010/main" val="42668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1598"/>
            <a:ext cx="8229600" cy="36345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Deanna received an e-mail asking her to forward it to 10 other people. Assume that no one breaks the chain and that there are no duplicate recipients.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many e-mails will have been sent during the 8 generation only, Diana’s being the first?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-11112"/>
            <a:ext cx="2502710" cy="25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8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0062"/>
            <a:ext cx="8229600" cy="30461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Miguel paid $9600 rent for his apartment the first year. Every year for the next 3 years the rent increased 5%. How much rent did he pay in the fourth year?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89" y="274638"/>
            <a:ext cx="4211856" cy="28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7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24598"/>
            <a:ext cx="8229600" cy="26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culture of bacteria doubles every hour.  If there are 500 bacteria at the end of the first hour, how many bacteria will there be after 12 hours?</a:t>
            </a:r>
            <a:r>
              <a:rPr lang="en-US" dirty="0"/>
              <a:t> </a:t>
            </a:r>
          </a:p>
        </p:txBody>
      </p:sp>
      <p:pic>
        <p:nvPicPr>
          <p:cNvPr id="4" name="Picture 3" descr="bacteria-culture-104745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16" y="390840"/>
            <a:ext cx="5743458" cy="38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3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6429"/>
            <a:ext cx="8229600" cy="3224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complain that the hot tub in your hotel suite is not hot enough</a:t>
            </a:r>
            <a:r>
              <a:rPr lang="en-US" dirty="0" smtClean="0"/>
              <a:t>.  </a:t>
            </a:r>
            <a:r>
              <a:rPr lang="en-US" dirty="0"/>
              <a:t>The hotel tells you that they will increase the temperature by 10% each hour.  If the current temperature of the hot tub is 75º F, what will be the temperature of the hot tub after 3 hours, to the nearest tenth of a degree?</a:t>
            </a:r>
            <a:r>
              <a:rPr lang="en-US" dirty="0"/>
              <a:t> </a:t>
            </a:r>
          </a:p>
        </p:txBody>
      </p:sp>
      <p:pic>
        <p:nvPicPr>
          <p:cNvPr id="4" name="Picture 3" descr="Stylish-and-Warm-Hot-Tub-Design-of-The-Comfort-Inn-and-Suites-Hotel-Sacramen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0016"/>
            <a:ext cx="4106644" cy="29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2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236</Words>
  <Application>Microsoft Macintosh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Applications of Geometric Series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AIM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Geometric Series</dc:title>
  <dc:creator>Molly Urquhart</dc:creator>
  <cp:lastModifiedBy>Molly Urquhart</cp:lastModifiedBy>
  <cp:revision>2</cp:revision>
  <dcterms:created xsi:type="dcterms:W3CDTF">2014-12-12T03:08:54Z</dcterms:created>
  <dcterms:modified xsi:type="dcterms:W3CDTF">2015-03-08T22:09:35Z</dcterms:modified>
</cp:coreProperties>
</file>