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8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3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2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7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8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F72F-D1DA-D345-B441-34FB795BFB58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9CC8-94E9-9C4B-A46F-BDADF7E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Connecting Algebra to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Many rules from algebra are used in geometry.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6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Example: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Screen Shot 2013-09-20 at 8.5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1"/>
          <a:stretch/>
        </p:blipFill>
        <p:spPr>
          <a:xfrm>
            <a:off x="457200" y="1290638"/>
            <a:ext cx="8369300" cy="1348140"/>
          </a:xfrm>
          <a:prstGeom prst="rect">
            <a:avLst/>
          </a:prstGeom>
        </p:spPr>
      </p:pic>
      <p:pic>
        <p:nvPicPr>
          <p:cNvPr id="7" name="Picture 6" descr="Screen Shot 2013-09-20 at 8.5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1"/>
          <a:stretch/>
        </p:blipFill>
        <p:spPr>
          <a:xfrm>
            <a:off x="457200" y="1290638"/>
            <a:ext cx="3070578" cy="2679700"/>
          </a:xfrm>
          <a:prstGeom prst="rect">
            <a:avLst/>
          </a:prstGeom>
        </p:spPr>
      </p:pic>
      <p:pic>
        <p:nvPicPr>
          <p:cNvPr id="8" name="Picture 7" descr="Screen Shot 2013-09-20 at 8.5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0" t="38494" r="12256" b="35473"/>
          <a:stretch/>
        </p:blipFill>
        <p:spPr>
          <a:xfrm>
            <a:off x="3527778" y="2322160"/>
            <a:ext cx="4241800" cy="697618"/>
          </a:xfrm>
          <a:prstGeom prst="rect">
            <a:avLst/>
          </a:prstGeom>
        </p:spPr>
      </p:pic>
      <p:pic>
        <p:nvPicPr>
          <p:cNvPr id="9" name="Picture 8" descr="Screen Shot 2013-09-20 at 8.5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0" t="38494" r="12256" b="25995"/>
          <a:stretch/>
        </p:blipFill>
        <p:spPr>
          <a:xfrm>
            <a:off x="3527778" y="2322160"/>
            <a:ext cx="4241800" cy="951618"/>
          </a:xfrm>
          <a:prstGeom prst="rect">
            <a:avLst/>
          </a:prstGeom>
        </p:spPr>
      </p:pic>
      <p:pic>
        <p:nvPicPr>
          <p:cNvPr id="10" name="Picture 9" descr="Screen Shot 2013-09-20 at 8.5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0" t="38494" r="12256" b="14937"/>
          <a:stretch/>
        </p:blipFill>
        <p:spPr>
          <a:xfrm>
            <a:off x="3527778" y="2322159"/>
            <a:ext cx="4241800" cy="1247951"/>
          </a:xfrm>
          <a:prstGeom prst="rect">
            <a:avLst/>
          </a:prstGeom>
        </p:spPr>
      </p:pic>
      <p:pic>
        <p:nvPicPr>
          <p:cNvPr id="11" name="Picture 10" descr="Screen Shot 2013-09-20 at 8.5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0" t="38494" r="12256" b="2"/>
          <a:stretch/>
        </p:blipFill>
        <p:spPr>
          <a:xfrm>
            <a:off x="3541889" y="2322160"/>
            <a:ext cx="4241800" cy="164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9.0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8" y="707695"/>
            <a:ext cx="7849346" cy="35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9.0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9" y="1275198"/>
            <a:ext cx="7914486" cy="28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0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6" y="911687"/>
            <a:ext cx="8184466" cy="36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0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9" y="1041928"/>
            <a:ext cx="8358804" cy="38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0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9" y="903948"/>
            <a:ext cx="8523309" cy="34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0 at 9.0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384300"/>
            <a:ext cx="73406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0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63" y="685800"/>
            <a:ext cx="2273300" cy="1828800"/>
          </a:xfrm>
          <a:prstGeom prst="rect">
            <a:avLst/>
          </a:prstGeom>
        </p:spPr>
      </p:pic>
      <p:pic>
        <p:nvPicPr>
          <p:cNvPr id="3" name="Picture 2" descr="Screen Shot 2013-09-20 at 9.1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15" y="1263650"/>
            <a:ext cx="2946400" cy="673100"/>
          </a:xfrm>
          <a:prstGeom prst="rect">
            <a:avLst/>
          </a:prstGeom>
        </p:spPr>
      </p:pic>
      <p:pic>
        <p:nvPicPr>
          <p:cNvPr id="4" name="Picture 3" descr="Screen Shot 2013-09-20 at 9.10.1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4"/>
          <a:stretch/>
        </p:blipFill>
        <p:spPr>
          <a:xfrm>
            <a:off x="457200" y="2362584"/>
            <a:ext cx="8216900" cy="331229"/>
          </a:xfrm>
          <a:prstGeom prst="rect">
            <a:avLst/>
          </a:prstGeom>
        </p:spPr>
      </p:pic>
      <p:pic>
        <p:nvPicPr>
          <p:cNvPr id="5" name="Picture 4" descr="Screen Shot 2013-09-20 at 9.10.1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948" b="1928"/>
          <a:stretch/>
        </p:blipFill>
        <p:spPr>
          <a:xfrm>
            <a:off x="457200" y="2360665"/>
            <a:ext cx="3866235" cy="2154679"/>
          </a:xfrm>
          <a:prstGeom prst="rect">
            <a:avLst/>
          </a:prstGeom>
        </p:spPr>
      </p:pic>
      <p:pic>
        <p:nvPicPr>
          <p:cNvPr id="6" name="Picture 5" descr="Screen Shot 2013-09-20 at 9.10.1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6" t="14067" r="2966" b="70239"/>
          <a:stretch/>
        </p:blipFill>
        <p:spPr>
          <a:xfrm>
            <a:off x="4413239" y="2669690"/>
            <a:ext cx="4054021" cy="344815"/>
          </a:xfrm>
          <a:prstGeom prst="rect">
            <a:avLst/>
          </a:prstGeom>
        </p:spPr>
      </p:pic>
      <p:pic>
        <p:nvPicPr>
          <p:cNvPr id="7" name="Picture 6" descr="Screen Shot 2013-09-20 at 9.10.1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6" t="14067" r="2966" b="59077"/>
          <a:stretch/>
        </p:blipFill>
        <p:spPr>
          <a:xfrm>
            <a:off x="4413239" y="2693813"/>
            <a:ext cx="4054021" cy="590074"/>
          </a:xfrm>
          <a:prstGeom prst="rect">
            <a:avLst/>
          </a:prstGeom>
        </p:spPr>
      </p:pic>
      <p:pic>
        <p:nvPicPr>
          <p:cNvPr id="8" name="Picture 7" descr="Screen Shot 2013-09-20 at 9.10.1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6" t="14067" r="2966" b="43897"/>
          <a:stretch/>
        </p:blipFill>
        <p:spPr>
          <a:xfrm>
            <a:off x="4413239" y="2719462"/>
            <a:ext cx="4054021" cy="923600"/>
          </a:xfrm>
          <a:prstGeom prst="rect">
            <a:avLst/>
          </a:prstGeom>
        </p:spPr>
      </p:pic>
      <p:pic>
        <p:nvPicPr>
          <p:cNvPr id="9" name="Picture 8" descr="Screen Shot 2013-09-20 at 9.10.1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6" t="14068" r="2966" b="18792"/>
          <a:stretch/>
        </p:blipFill>
        <p:spPr>
          <a:xfrm>
            <a:off x="4413239" y="2719462"/>
            <a:ext cx="4054021" cy="1475190"/>
          </a:xfrm>
          <a:prstGeom prst="rect">
            <a:avLst/>
          </a:prstGeom>
        </p:spPr>
      </p:pic>
      <p:pic>
        <p:nvPicPr>
          <p:cNvPr id="10" name="Picture 9" descr="Screen Shot 2013-09-20 at 9.10.1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6" t="14068" r="2966" b="5363"/>
          <a:stretch/>
        </p:blipFill>
        <p:spPr>
          <a:xfrm>
            <a:off x="4413239" y="2745116"/>
            <a:ext cx="4054021" cy="17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7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15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8" y="3090999"/>
            <a:ext cx="7588787" cy="2485632"/>
          </a:xfrm>
          <a:prstGeom prst="rect">
            <a:avLst/>
          </a:prstGeom>
        </p:spPr>
      </p:pic>
      <p:pic>
        <p:nvPicPr>
          <p:cNvPr id="3" name="Picture 2" descr="Screen Shot 2013-09-20 at 9.1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62" y="1308100"/>
            <a:ext cx="1752600" cy="1409700"/>
          </a:xfrm>
          <a:prstGeom prst="rect">
            <a:avLst/>
          </a:prstGeom>
        </p:spPr>
      </p:pic>
      <p:pic>
        <p:nvPicPr>
          <p:cNvPr id="4" name="Picture 3" descr="Screen Shot 2013-09-20 at 9.15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6" y="1308100"/>
            <a:ext cx="3098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7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1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9" y="1270000"/>
            <a:ext cx="8468175" cy="39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9-20 at 8.50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r="9255"/>
          <a:stretch>
            <a:fillRect/>
          </a:stretch>
        </p:blipFill>
        <p:spPr>
          <a:xfrm>
            <a:off x="457200" y="102555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8861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1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9" y="846567"/>
            <a:ext cx="8280868" cy="41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1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2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Extras not on the sheet</a:t>
            </a:r>
            <a:endParaRPr lang="en-US" dirty="0"/>
          </a:p>
        </p:txBody>
      </p:sp>
      <p:pic>
        <p:nvPicPr>
          <p:cNvPr id="5" name="Picture 4" descr="Screen Shot 2013-09-20 at 9.44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0"/>
          <a:stretch/>
        </p:blipFill>
        <p:spPr>
          <a:xfrm>
            <a:off x="965200" y="2173757"/>
            <a:ext cx="7213600" cy="24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5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9.4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582"/>
            <a:ext cx="8229600" cy="36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9.4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735755"/>
            <a:ext cx="8558088" cy="31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4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7" y="583073"/>
            <a:ext cx="8146060" cy="3030845"/>
          </a:xfrm>
          <a:prstGeom prst="rect">
            <a:avLst/>
          </a:prstGeom>
        </p:spPr>
      </p:pic>
      <p:pic>
        <p:nvPicPr>
          <p:cNvPr id="3" name="Picture 2" descr="Screen Shot 2013-09-20 at 9.4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3750350"/>
            <a:ext cx="7705312" cy="25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9-20 at 8.5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6" y="401436"/>
            <a:ext cx="8508947" cy="2156864"/>
          </a:xfrm>
          <a:prstGeom prst="rect">
            <a:avLst/>
          </a:prstGeom>
        </p:spPr>
      </p:pic>
      <p:pic>
        <p:nvPicPr>
          <p:cNvPr id="7" name="Picture 6" descr="Screen Shot 2013-09-20 at 8.52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4" y="3424815"/>
            <a:ext cx="7734300" cy="431800"/>
          </a:xfrm>
          <a:prstGeom prst="rect">
            <a:avLst/>
          </a:prstGeom>
        </p:spPr>
      </p:pic>
      <p:pic>
        <p:nvPicPr>
          <p:cNvPr id="8" name="Picture 7" descr="Screen Shot 2013-09-20 at 8.52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" y="4621905"/>
            <a:ext cx="7340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20 at 8.52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6"/>
          <a:stretch/>
        </p:blipFill>
        <p:spPr>
          <a:xfrm>
            <a:off x="486814" y="665386"/>
            <a:ext cx="5147780" cy="781364"/>
          </a:xfrm>
          <a:prstGeom prst="rect">
            <a:avLst/>
          </a:prstGeom>
        </p:spPr>
      </p:pic>
      <p:pic>
        <p:nvPicPr>
          <p:cNvPr id="6" name="Picture 5" descr="Screen Shot 2013-09-20 at 8.52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0"/>
          <a:stretch/>
        </p:blipFill>
        <p:spPr>
          <a:xfrm>
            <a:off x="486813" y="3600304"/>
            <a:ext cx="4304181" cy="7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1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8.5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1" y="605567"/>
            <a:ext cx="7493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</Words>
  <Application>Microsoft Macintosh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Connecting Algebra to Proofs</vt:lpstr>
      <vt:lpstr>PowerPoint Presentation</vt:lpstr>
      <vt:lpstr>3 Extras not on the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AIM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Algebra to Proofs</dc:title>
  <dc:creator>Molly Urquhart</dc:creator>
  <cp:lastModifiedBy>Molly Urquhart</cp:lastModifiedBy>
  <cp:revision>4</cp:revision>
  <dcterms:created xsi:type="dcterms:W3CDTF">2013-09-21T00:49:29Z</dcterms:created>
  <dcterms:modified xsi:type="dcterms:W3CDTF">2013-09-21T01:48:23Z</dcterms:modified>
</cp:coreProperties>
</file>